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21" autoAdjust="0"/>
  </p:normalViewPr>
  <p:slideViewPr>
    <p:cSldViewPr>
      <p:cViewPr varScale="1">
        <p:scale>
          <a:sx n="50" d="100"/>
          <a:sy n="50" d="100"/>
        </p:scale>
        <p:origin x="-96" y="-12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A4D7B47-51C9-4CE9-9DD6-BFEBB8A79479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6E869F6-FA0F-4DC0-BC75-B10F8BC7B0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Cell Structure and Function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Cell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microscope was invented in the late 1500’s.</a:t>
            </a:r>
          </a:p>
          <a:p>
            <a:endParaRPr lang="en-US" dirty="0" smtClean="0"/>
          </a:p>
          <a:p>
            <a:r>
              <a:rPr lang="en-US" dirty="0" smtClean="0"/>
              <a:t>In 1665, Englishman Robert Hooke used this new technology to look at a sliver of a dry cork…corks are made of the center of the “cork oak”</a:t>
            </a:r>
          </a:p>
          <a:p>
            <a:endParaRPr lang="en-US" dirty="0" smtClean="0"/>
          </a:p>
          <a:p>
            <a:r>
              <a:rPr lang="en-US" dirty="0" smtClean="0"/>
              <a:t>What do you think he saw?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Scientists that made it happen…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By the mid 1800’s it was clear that </a:t>
            </a:r>
            <a:r>
              <a:rPr lang="en-US" b="1" i="1" dirty="0" smtClean="0"/>
              <a:t>cells </a:t>
            </a:r>
            <a:r>
              <a:rPr lang="en-US" dirty="0" smtClean="0"/>
              <a:t>were the basic unit of life.</a:t>
            </a:r>
          </a:p>
          <a:p>
            <a:endParaRPr lang="en-US" dirty="0" smtClean="0"/>
          </a:p>
          <a:p>
            <a:r>
              <a:rPr lang="en-US" dirty="0" smtClean="0"/>
              <a:t>Use pages 190-191 and list the year and discovery of the following scientists related to the cell theory.</a:t>
            </a:r>
          </a:p>
          <a:p>
            <a:pPr lvl="1"/>
            <a:r>
              <a:rPr lang="en-US" dirty="0" smtClean="0"/>
              <a:t>Anton van </a:t>
            </a:r>
            <a:r>
              <a:rPr lang="en-US" dirty="0" err="1" smtClean="0"/>
              <a:t>Leeuwenhok</a:t>
            </a:r>
            <a:endParaRPr lang="en-US" dirty="0" smtClean="0"/>
          </a:p>
          <a:p>
            <a:pPr lvl="1"/>
            <a:r>
              <a:rPr lang="en-US" dirty="0" smtClean="0"/>
              <a:t>Mathias </a:t>
            </a:r>
            <a:r>
              <a:rPr lang="en-US" dirty="0" err="1" smtClean="0"/>
              <a:t>Schlieden</a:t>
            </a:r>
            <a:endParaRPr lang="en-US" dirty="0" smtClean="0"/>
          </a:p>
          <a:p>
            <a:pPr lvl="1"/>
            <a:r>
              <a:rPr lang="en-US" dirty="0" smtClean="0"/>
              <a:t>Theodor Schwann</a:t>
            </a:r>
          </a:p>
          <a:p>
            <a:pPr lvl="1"/>
            <a:r>
              <a:rPr lang="en-US" dirty="0" smtClean="0"/>
              <a:t>Rudolf Virchow</a:t>
            </a:r>
          </a:p>
          <a:p>
            <a:pPr lvl="1"/>
            <a:r>
              <a:rPr lang="en-US" dirty="0" smtClean="0"/>
              <a:t>Lorenz </a:t>
            </a:r>
            <a:r>
              <a:rPr lang="en-US" dirty="0" err="1" smtClean="0"/>
              <a:t>Oken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Cell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Their combined discoveries have been brought together to form the cell theory.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i="1" dirty="0" smtClean="0"/>
              <a:t>cell theory </a:t>
            </a:r>
            <a:r>
              <a:rPr lang="en-US" dirty="0" smtClean="0"/>
              <a:t>states: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All Living things are made up of cells</a:t>
            </a:r>
          </a:p>
          <a:p>
            <a:pPr lvl="1"/>
            <a:r>
              <a:rPr lang="en-US" dirty="0" smtClean="0"/>
              <a:t>Cells are the basic  units of structure and function in living things</a:t>
            </a:r>
          </a:p>
          <a:p>
            <a:pPr lvl="1"/>
            <a:r>
              <a:rPr lang="en-US" dirty="0" smtClean="0"/>
              <a:t>New cells are produced from existing cells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Microscope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did the microscope allow scientists to do?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How did this technology allow them to make discoveries necessary to compile the cell theory?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Types…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a compound light microscope and how do scientists commonly use one?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is an electron microscope and how do scientists commonly use one?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vs. </a:t>
            </a:r>
            <a:r>
              <a:rPr lang="en-US" dirty="0" err="1" smtClean="0"/>
              <a:t>Eu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All cells have a </a:t>
            </a:r>
            <a:r>
              <a:rPr lang="en-US" b="1" dirty="0" smtClean="0"/>
              <a:t>cell membrane </a:t>
            </a:r>
            <a:r>
              <a:rPr lang="en-US" dirty="0" smtClean="0"/>
              <a:t>which is a flexible water tight barrier that surrounds the cell.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					</a:t>
            </a:r>
          </a:p>
        </p:txBody>
      </p:sp>
      <p:pic>
        <p:nvPicPr>
          <p:cNvPr id="4" name="Picture 3" descr="cell_membra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590800"/>
            <a:ext cx="5941165" cy="32527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0" y="3276600"/>
            <a:ext cx="2209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phospholipids which have a </a:t>
            </a:r>
            <a:r>
              <a:rPr lang="en-US" b="1" dirty="0" err="1" smtClean="0"/>
              <a:t>hydrophillic</a:t>
            </a:r>
            <a:r>
              <a:rPr lang="en-US" b="1" dirty="0" smtClean="0"/>
              <a:t> </a:t>
            </a:r>
            <a:r>
              <a:rPr lang="en-US" dirty="0" smtClean="0"/>
              <a:t>(WATER LOVING) head and a </a:t>
            </a:r>
            <a:r>
              <a:rPr lang="en-US" b="1" dirty="0" smtClean="0"/>
              <a:t>hydrophobic</a:t>
            </a:r>
            <a:r>
              <a:rPr lang="en-US" dirty="0" smtClean="0"/>
              <a:t> (WATER HATING) tail.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867400" y="3733800"/>
            <a:ext cx="609600" cy="381000"/>
          </a:xfrm>
          <a:prstGeom prst="straightConnector1">
            <a:avLst/>
          </a:prstGeom>
          <a:ln>
            <a:solidFill>
              <a:srgbClr val="27B505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vs. </a:t>
            </a:r>
            <a:r>
              <a:rPr lang="en-US" dirty="0" err="1" smtClean="0"/>
              <a:t>Eu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838200" y="1524000"/>
          <a:ext cx="7772400" cy="5035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47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Prokaryote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Eukaryote</a:t>
                      </a:r>
                      <a:endParaRPr lang="en-US" dirty="0"/>
                    </a:p>
                  </a:txBody>
                  <a:tcPr/>
                </a:tc>
              </a:tr>
              <a:tr h="1512986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Where is the DNA found?</a:t>
                      </a:r>
                    </a:p>
                    <a:p>
                      <a:endParaRPr lang="en-US" baseline="0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62138">
                <a:tc>
                  <a:txBody>
                    <a:bodyPr/>
                    <a:lstStyle/>
                    <a:p>
                      <a:r>
                        <a:rPr lang="en-US" dirty="0" smtClean="0"/>
                        <a:t>Does</a:t>
                      </a:r>
                      <a:r>
                        <a:rPr lang="en-US" baseline="0" dirty="0" smtClean="0"/>
                        <a:t> it have specialized structures?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2076">
                <a:tc>
                  <a:txBody>
                    <a:bodyPr/>
                    <a:lstStyle/>
                    <a:p>
                      <a:r>
                        <a:rPr lang="en-US" dirty="0" smtClean="0"/>
                        <a:t>Simple or complex?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</TotalTime>
  <Words>278</Words>
  <Application>Microsoft Office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Topic #3</vt:lpstr>
      <vt:lpstr>The Cell Theory</vt:lpstr>
      <vt:lpstr>Scientists that made it happen…</vt:lpstr>
      <vt:lpstr>The Cell Theory</vt:lpstr>
      <vt:lpstr>The Microscope</vt:lpstr>
      <vt:lpstr>Different Types…</vt:lpstr>
      <vt:lpstr>Pro vs. Eu</vt:lpstr>
      <vt:lpstr>Pro vs. Eu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#3</dc:title>
  <dc:creator> </dc:creator>
  <cp:lastModifiedBy> </cp:lastModifiedBy>
  <cp:revision>1</cp:revision>
  <dcterms:created xsi:type="dcterms:W3CDTF">2012-02-17T15:59:40Z</dcterms:created>
  <dcterms:modified xsi:type="dcterms:W3CDTF">2012-02-17T16:02:47Z</dcterms:modified>
</cp:coreProperties>
</file>